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58" r:id="rId7"/>
  </p:sldIdLst>
  <p:sldSz cx="9144000" cy="6858000" type="screen4x3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1470025"/>
          </a:xfr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432175"/>
            <a:ext cx="5638800" cy="4572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FA9F0-D68F-4F20-86F2-8A3EA155D46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21E54-7F95-45F5-9153-3ABC2A6EA4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2730202"/>
            <a:ext cx="5638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using reinforcement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41948-3499-945C-47F4-DF0A9102E1F8}"/>
              </a:ext>
            </a:extLst>
          </p:cNvPr>
          <p:cNvSpPr/>
          <p:nvPr/>
        </p:nvSpPr>
        <p:spPr>
          <a:xfrm>
            <a:off x="535060" y="1695450"/>
            <a:ext cx="5183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 Super Mario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2759D-0EC2-2F37-1A48-4544CDE98F3E}"/>
              </a:ext>
            </a:extLst>
          </p:cNvPr>
          <p:cNvSpPr txBox="1"/>
          <p:nvPr/>
        </p:nvSpPr>
        <p:spPr>
          <a:xfrm>
            <a:off x="5745506" y="4724400"/>
            <a:ext cx="3125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 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Tonson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Praphabkul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 ID No: 123010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Name 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Todsavad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Tangtortan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 ID No: 123012</a:t>
            </a:r>
            <a:endParaRPr lang="en-US" b="0" dirty="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reinforcement learning by using Deep Q-Network (and Double Deep Q-Network if possible)</a:t>
            </a:r>
          </a:p>
          <a:p>
            <a:r>
              <a:rPr lang="en-US" dirty="0"/>
              <a:t>At least Mario need to clear one stage.</a:t>
            </a:r>
          </a:p>
          <a:p>
            <a:r>
              <a:rPr lang="en-US" dirty="0"/>
              <a:t>Extra challenge: Make Mario clear the stage without stop moving.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E9FD-59BC-423B-9EFC-02E3088C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91200"/>
          </a:xfrm>
        </p:spPr>
        <p:txBody>
          <a:bodyPr>
            <a:normAutofit/>
          </a:bodyPr>
          <a:lstStyle/>
          <a:p>
            <a:r>
              <a:rPr lang="en-US" sz="2400" dirty="0"/>
              <a:t>After applying the above wrappers to the environment, the final wrapped state consists of 4 gray-scaled consecutive frames stacked together, as shown above in the image on the left. Each time Mario makes an action, the environment responds with a state of this structure. The structure is represented by a 3-D array of size [4, 84, 84]</a:t>
            </a:r>
            <a:endParaRPr lang="th-TH" sz="2400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88CCA99C-AA26-F366-5C77-3BF8D84B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1" y="2895600"/>
            <a:ext cx="8469077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7502-C839-5B24-E26E-E7F9D8A6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Q-learning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70448-6F97-B01D-FA9F-D5750BE4C10C}"/>
              </a:ext>
            </a:extLst>
          </p:cNvPr>
          <p:cNvSpPr txBox="1"/>
          <p:nvPr/>
        </p:nvSpPr>
        <p:spPr>
          <a:xfrm>
            <a:off x="419099" y="1475398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effectLst/>
                <a:latin typeface="Roboto" panose="02000000000000000000" pitchFamily="2" charset="0"/>
              </a:rPr>
              <a:t>Q-Learning is a Reinforcement learning policy that will find the next best action, given a current state. It chooses this action at random and aims to maximize the reward.</a:t>
            </a:r>
            <a:endParaRPr lang="th-TH" sz="2000" dirty="0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05E710-EE84-BF66-C7E2-49B443EDB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" y="2667000"/>
            <a:ext cx="82524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7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1BA4-A48A-A1FB-14D3-95342734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B3D1-DD30-3E88-8AB9-1334A1E01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r>
              <a:rPr lang="en-US" dirty="0"/>
              <a:t>Model will be trained only first game stage (World 1-1)</a:t>
            </a:r>
            <a:endParaRPr lang="th-TH" dirty="0"/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9DE4A6E-3098-AD4A-A282-50646E33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94" y="1678781"/>
            <a:ext cx="3733800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Engelsvoll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Ruben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Nygård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Gammelsrød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Anders;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Thoresen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Bjørn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-Inge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Støtvig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Generating Levels and Playing Super Mario Bros. with Deep Reinforcement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Roclark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“Super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mario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bros.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dqn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.” https://github.com/roclark/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super-mario-bros-dqn#Progress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Liao, Y., Yi, K., &amp; Yang, Z. (n.d.). CS229 Final Report Reinforcement Learning to Play Mario. -. https://cs229.stanford.edu/proj2012/LiaoYiYang-RLtoPlayMario.pdf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Feng, Y., Subramanian, S., Wang, H., &amp; Guo, S. (n.d.). TRAIN A MARIO-PLAYING RL AGENT.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Retrieved November 7, 2022, from https://pytorch.org/tutorials/intermediate/mario_rl_tutorial.html</a:t>
            </a:r>
          </a:p>
        </p:txBody>
      </p:sp>
    </p:spTree>
    <p:extLst>
      <p:ext uri="{BB962C8B-B14F-4D97-AF65-F5344CB8AC3E}">
        <p14:creationId xmlns:p14="http://schemas.microsoft.com/office/powerpoint/2010/main" val="2563187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322</Words>
  <Application>Microsoft Office PowerPoint</Application>
  <PresentationFormat>On-screen Show (4:3)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Roboto</vt:lpstr>
      <vt:lpstr>Tw Cen MT</vt:lpstr>
      <vt:lpstr>Office Theme</vt:lpstr>
      <vt:lpstr> </vt:lpstr>
      <vt:lpstr>Objectives &amp; Goal</vt:lpstr>
      <vt:lpstr>PowerPoint Presentation</vt:lpstr>
      <vt:lpstr>Why Q-learning</vt:lpstr>
      <vt:lpstr>Scope</vt:lpstr>
      <vt:lpstr>References</vt:lpstr>
    </vt:vector>
  </TitlesOfParts>
  <Company>4Presentation.net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bros</dc:title>
  <dc:creator>4Presentation.net</dc:creator>
  <cp:lastModifiedBy>Todsavad Tangtortan</cp:lastModifiedBy>
  <cp:revision>9</cp:revision>
  <dcterms:created xsi:type="dcterms:W3CDTF">2011-04-05T23:51:24Z</dcterms:created>
  <dcterms:modified xsi:type="dcterms:W3CDTF">2022-11-09T02:16:48Z</dcterms:modified>
</cp:coreProperties>
</file>